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03" r:id="rId1"/>
  </p:sldMasterIdLst>
  <p:notesMasterIdLst>
    <p:notesMasterId r:id="rId3"/>
  </p:notesMasterIdLst>
  <p:sldIdLst>
    <p:sldId id="257" r:id="rId2"/>
  </p:sldIdLst>
  <p:sldSz cx="30708600" cy="17272000"/>
  <p:notesSz cx="39600188" cy="39600188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1pPr>
    <a:lvl2pPr marL="288925" indent="168275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2pPr>
    <a:lvl3pPr marL="579438" indent="334963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3pPr>
    <a:lvl4pPr marL="869950" indent="501650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4pPr>
    <a:lvl5pPr marL="1158875" indent="669925" algn="l" rtl="0" eaLnBrk="0" fontAlgn="base" hangingPunct="0">
      <a:spcBef>
        <a:spcPct val="0"/>
      </a:spcBef>
      <a:spcAft>
        <a:spcPct val="0"/>
      </a:spcAft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5pPr>
    <a:lvl6pPr marL="2286000" algn="l" defTabSz="914400" rtl="0" eaLnBrk="1" latinLnBrk="0" hangingPunct="1"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6pPr>
    <a:lvl7pPr marL="2743200" algn="l" defTabSz="914400" rtl="0" eaLnBrk="1" latinLnBrk="0" hangingPunct="1"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7pPr>
    <a:lvl8pPr marL="3200400" algn="l" defTabSz="914400" rtl="0" eaLnBrk="1" latinLnBrk="0" hangingPunct="1"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8pPr>
    <a:lvl9pPr marL="3657600" algn="l" defTabSz="914400" rtl="0" eaLnBrk="1" latinLnBrk="0" hangingPunct="1">
      <a:defRPr sz="1500" kern="1200">
        <a:solidFill>
          <a:schemeClr val="tx1"/>
        </a:solidFill>
        <a:latin typeface="Times" panose="02020603050405020304" pitchFamily="18" charset="0"/>
        <a:ea typeface="ヒラギノ角ゴ Pro W3" pitchFamily="1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753">
          <p15:clr>
            <a:srgbClr val="A4A3A4"/>
          </p15:clr>
        </p15:guide>
        <p15:guide id="2" orient="horz" pos="983">
          <p15:clr>
            <a:srgbClr val="A4A3A4"/>
          </p15:clr>
        </p15:guide>
        <p15:guide id="3" orient="horz" pos="2528">
          <p15:clr>
            <a:srgbClr val="A4A3A4"/>
          </p15:clr>
        </p15:guide>
        <p15:guide id="4" orient="horz" pos="8359">
          <p15:clr>
            <a:srgbClr val="A4A3A4"/>
          </p15:clr>
        </p15:guide>
        <p15:guide id="5" orient="horz" pos="10644">
          <p15:clr>
            <a:srgbClr val="A4A3A4"/>
          </p15:clr>
        </p15:guide>
        <p15:guide id="6" orient="horz" pos="2788">
          <p15:clr>
            <a:srgbClr val="A4A3A4"/>
          </p15:clr>
        </p15:guide>
        <p15:guide id="7" orient="horz" pos="2027">
          <p15:clr>
            <a:srgbClr val="A4A3A4"/>
          </p15:clr>
        </p15:guide>
        <p15:guide id="8" pos="19118">
          <p15:clr>
            <a:srgbClr val="A4A3A4"/>
          </p15:clr>
        </p15:guide>
        <p15:guide id="9" pos="13083">
          <p15:clr>
            <a:srgbClr val="A4A3A4"/>
          </p15:clr>
        </p15:guide>
        <p15:guide id="10" pos="200">
          <p15:clr>
            <a:srgbClr val="A4A3A4"/>
          </p15:clr>
        </p15:guide>
        <p15:guide id="11" pos="6235">
          <p15:clr>
            <a:srgbClr val="A4A3A4"/>
          </p15:clr>
        </p15:guide>
        <p15:guide id="12" pos="6661">
          <p15:clr>
            <a:srgbClr val="A4A3A4"/>
          </p15:clr>
        </p15:guide>
        <p15:guide id="13" pos="12696">
          <p15:clr>
            <a:srgbClr val="A4A3A4"/>
          </p15:clr>
        </p15:guide>
        <p15:guide id="14" pos="6855">
          <p15:clr>
            <a:srgbClr val="A4A3A4"/>
          </p15:clr>
        </p15:guide>
        <p15:guide id="15" pos="125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2F6C"/>
    <a:srgbClr val="00A8B0"/>
    <a:srgbClr val="0066FF"/>
    <a:srgbClr val="0033CC"/>
    <a:srgbClr val="006600"/>
    <a:srgbClr val="E1FAFF"/>
    <a:srgbClr val="BDF4FF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4660"/>
  </p:normalViewPr>
  <p:slideViewPr>
    <p:cSldViewPr>
      <p:cViewPr varScale="1">
        <p:scale>
          <a:sx n="47" d="100"/>
          <a:sy n="47" d="100"/>
        </p:scale>
        <p:origin x="216" y="42"/>
      </p:cViewPr>
      <p:guideLst>
        <p:guide orient="horz" pos="10753"/>
        <p:guide orient="horz" pos="983"/>
        <p:guide orient="horz" pos="2528"/>
        <p:guide orient="horz" pos="8359"/>
        <p:guide orient="horz" pos="10644"/>
        <p:guide orient="horz" pos="2788"/>
        <p:guide orient="horz" pos="2027"/>
        <p:guide pos="19118"/>
        <p:guide pos="13083"/>
        <p:guide pos="200"/>
        <p:guide pos="6235"/>
        <p:guide pos="6661"/>
        <p:guide pos="12696"/>
        <p:guide pos="6855"/>
        <p:guide pos="125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D792D812-F96D-4C6F-BE1B-357074829C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7145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8B5C67A1-C33E-4716-A65A-2649B9527C4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22402800" y="0"/>
            <a:ext cx="1722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" pitchFamily="16" charset="0"/>
              </a:defRPr>
            </a:lvl1pPr>
          </a:lstStyle>
          <a:p>
            <a:pPr>
              <a:defRPr/>
            </a:pPr>
            <a:fld id="{E375992F-9BB5-4B10-A8A1-5AD43AFFC0CE}" type="datetime1">
              <a:rPr lang="en-US"/>
              <a:pPr>
                <a:defRPr/>
              </a:pPr>
              <a:t>11/14/2025</a:t>
            </a:fld>
            <a:endParaRPr lang="en-US"/>
          </a:p>
        </p:txBody>
      </p:sp>
      <p:sp>
        <p:nvSpPr>
          <p:cNvPr id="7172" name="Rectangle 1028">
            <a:extLst>
              <a:ext uri="{FF2B5EF4-FFF2-40B4-BE49-F238E27FC236}">
                <a16:creationId xmlns:a16="http://schemas.microsoft.com/office/drawing/2014/main" id="{D1D35024-5A1F-4A03-AB28-1FB58F0A71F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604000" y="2971800"/>
            <a:ext cx="26416000" cy="1485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1029">
            <a:extLst>
              <a:ext uri="{FF2B5EF4-FFF2-40B4-BE49-F238E27FC236}">
                <a16:creationId xmlns:a16="http://schemas.microsoft.com/office/drawing/2014/main" id="{1A115B9F-FB90-4C81-8774-5C850945294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257800" y="18821400"/>
            <a:ext cx="29032200" cy="1783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1030">
            <a:extLst>
              <a:ext uri="{FF2B5EF4-FFF2-40B4-BE49-F238E27FC236}">
                <a16:creationId xmlns:a16="http://schemas.microsoft.com/office/drawing/2014/main" id="{7DF13D65-1A95-40D6-8358-CD1C49F033F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37642800"/>
            <a:ext cx="17145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" pitchFamily="1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1031">
            <a:extLst>
              <a:ext uri="{FF2B5EF4-FFF2-40B4-BE49-F238E27FC236}">
                <a16:creationId xmlns:a16="http://schemas.microsoft.com/office/drawing/2014/main" id="{30B9F02A-E2C4-475F-8589-1F22BEEAE6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2402800" y="37642800"/>
            <a:ext cx="1722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8F8B984-82A4-4633-8FEA-1E3C2AF182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288925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Calibri" pitchFamily="34" charset="0"/>
        <a:ea typeface="ヒラギノ角ゴ Pro W3" pitchFamily="16" charset="-128"/>
        <a:cs typeface="+mn-cs"/>
      </a:defRPr>
    </a:lvl1pPr>
    <a:lvl2pPr marL="288925" algn="l" defTabSz="288925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Calibri" pitchFamily="34" charset="0"/>
        <a:ea typeface="ヒラギノ角ゴ Pro W3" pitchFamily="16" charset="-128"/>
        <a:cs typeface="+mn-cs"/>
      </a:defRPr>
    </a:lvl2pPr>
    <a:lvl3pPr marL="579438" algn="l" defTabSz="288925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Calibri" pitchFamily="34" charset="0"/>
        <a:ea typeface="ヒラギノ角ゴ Pro W3" pitchFamily="16" charset="-128"/>
        <a:cs typeface="+mn-cs"/>
      </a:defRPr>
    </a:lvl3pPr>
    <a:lvl4pPr marL="869950" algn="l" defTabSz="288925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Calibri" pitchFamily="34" charset="0"/>
        <a:ea typeface="ヒラギノ角ゴ Pro W3" pitchFamily="16" charset="-128"/>
        <a:cs typeface="+mn-cs"/>
      </a:defRPr>
    </a:lvl4pPr>
    <a:lvl5pPr marL="1158875" algn="l" defTabSz="288925" rtl="0" eaLnBrk="0" fontAlgn="base" hangingPunct="0">
      <a:spcBef>
        <a:spcPct val="30000"/>
      </a:spcBef>
      <a:spcAft>
        <a:spcPct val="0"/>
      </a:spcAft>
      <a:defRPr sz="700" kern="1200">
        <a:solidFill>
          <a:schemeClr val="tx1"/>
        </a:solidFill>
        <a:latin typeface="Calibri" pitchFamily="34" charset="0"/>
        <a:ea typeface="ヒラギノ角ゴ Pro W3" pitchFamily="16" charset="-128"/>
        <a:cs typeface="+mn-cs"/>
      </a:defRPr>
    </a:lvl5pPr>
    <a:lvl6pPr marL="1450467" algn="l" defTabSz="580187" rtl="0" eaLnBrk="1" latinLnBrk="0" hangingPunct="1">
      <a:defRPr sz="761" kern="1200">
        <a:solidFill>
          <a:schemeClr val="tx1"/>
        </a:solidFill>
        <a:latin typeface="+mn-lt"/>
        <a:ea typeface="+mn-ea"/>
        <a:cs typeface="+mn-cs"/>
      </a:defRPr>
    </a:lvl6pPr>
    <a:lvl7pPr marL="1740560" algn="l" defTabSz="580187" rtl="0" eaLnBrk="1" latinLnBrk="0" hangingPunct="1">
      <a:defRPr sz="761" kern="1200">
        <a:solidFill>
          <a:schemeClr val="tx1"/>
        </a:solidFill>
        <a:latin typeface="+mn-lt"/>
        <a:ea typeface="+mn-ea"/>
        <a:cs typeface="+mn-cs"/>
      </a:defRPr>
    </a:lvl7pPr>
    <a:lvl8pPr marL="2030654" algn="l" defTabSz="580187" rtl="0" eaLnBrk="1" latinLnBrk="0" hangingPunct="1">
      <a:defRPr sz="761" kern="1200">
        <a:solidFill>
          <a:schemeClr val="tx1"/>
        </a:solidFill>
        <a:latin typeface="+mn-lt"/>
        <a:ea typeface="+mn-ea"/>
        <a:cs typeface="+mn-cs"/>
      </a:defRPr>
    </a:lvl8pPr>
    <a:lvl9pPr marL="2320747" algn="l" defTabSz="580187" rtl="0" eaLnBrk="1" latinLnBrk="0" hangingPunct="1">
      <a:defRPr sz="76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761FFAC-0CD5-4D34-AFAD-5B7B3CA90532}"/>
              </a:ext>
            </a:extLst>
          </p:cNvPr>
          <p:cNvCxnSpPr/>
          <p:nvPr/>
        </p:nvCxnSpPr>
        <p:spPr>
          <a:xfrm flipV="1">
            <a:off x="21124863" y="13257213"/>
            <a:ext cx="0" cy="230346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3E5C9730-1275-445E-A088-50ADCE997A90}"/>
              </a:ext>
            </a:extLst>
          </p:cNvPr>
          <p:cNvSpPr/>
          <p:nvPr/>
        </p:nvSpPr>
        <p:spPr>
          <a:xfrm>
            <a:off x="0" y="0"/>
            <a:ext cx="30708600" cy="115141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1572" y="12492197"/>
            <a:ext cx="19576733" cy="3684693"/>
          </a:xfrm>
        </p:spPr>
        <p:txBody>
          <a:bodyPr/>
          <a:lstStyle>
            <a:lvl1pPr algn="r">
              <a:defRPr sz="12593" spc="504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87949" y="12492197"/>
            <a:ext cx="8061008" cy="3684693"/>
          </a:xfrm>
        </p:spPr>
        <p:txBody>
          <a:bodyPr lIns="91440" rIns="91440" anchor="ctr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4533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1151458" indent="0" algn="ctr">
              <a:buNone/>
              <a:defRPr sz="4533"/>
            </a:lvl2pPr>
            <a:lvl3pPr marL="2302916" indent="0" algn="ctr">
              <a:buNone/>
              <a:defRPr sz="4533"/>
            </a:lvl3pPr>
            <a:lvl4pPr marL="3454375" indent="0" algn="ctr">
              <a:buNone/>
              <a:defRPr sz="4533"/>
            </a:lvl4pPr>
            <a:lvl5pPr marL="4605833" indent="0" algn="ctr">
              <a:buNone/>
              <a:defRPr sz="4533"/>
            </a:lvl5pPr>
            <a:lvl6pPr marL="5757291" indent="0" algn="ctr">
              <a:buNone/>
              <a:defRPr sz="4533"/>
            </a:lvl6pPr>
            <a:lvl7pPr marL="6908749" indent="0" algn="ctr">
              <a:buNone/>
              <a:defRPr sz="4533"/>
            </a:lvl7pPr>
            <a:lvl8pPr marL="8060207" indent="0" algn="ctr">
              <a:buNone/>
              <a:defRPr sz="4533"/>
            </a:lvl8pPr>
            <a:lvl9pPr marL="9211666" indent="0" algn="ctr">
              <a:buNone/>
              <a:defRPr sz="45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18D8A49-2278-4EAB-91DD-F9FF5379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DE0D79E-7721-4709-812B-C12FA8D90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60FBBD7-0F4F-47A4-B9E2-708865B99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1FE9DEC-4C5A-4416-A6C7-722D17FCCAF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82845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F3F44-9A9D-4D41-A938-FCD66EC2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5A329-3998-40FA-A261-20DF4B22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83AD0-8BF2-4230-88DE-9CF22067E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88014-FE8C-4C65-84EF-C0E7CDD49E3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4281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165A948-341E-4D26-AFC0-D282D7947BDD}"/>
              </a:ext>
            </a:extLst>
          </p:cNvPr>
          <p:cNvCxnSpPr/>
          <p:nvPr/>
        </p:nvCxnSpPr>
        <p:spPr>
          <a:xfrm rot="5400000" flipV="1">
            <a:off x="25334119" y="148432"/>
            <a:ext cx="0" cy="230346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975844" y="1919111"/>
            <a:ext cx="6621542" cy="13625689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95076" y="1919111"/>
            <a:ext cx="19096911" cy="136256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D84C37-37ED-40C8-800F-E92985232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2D599F9-6CF3-4654-96BF-C21A579F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32D9CC0-D8A9-475C-9406-3DC07CB9F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01972C8-2386-43A3-B9AE-0837A8056CB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54951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ABE84-624E-415A-A943-8414A8694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8DB5D-7BC4-4947-A7A4-4BC4C5853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E4E06-2BDE-4626-99D0-1E5B0BC27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ED095-276D-41FA-9666-40013FD5171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048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6FB999E-421E-4F97-8925-730598FA386D}"/>
              </a:ext>
            </a:extLst>
          </p:cNvPr>
          <p:cNvCxnSpPr/>
          <p:nvPr/>
        </p:nvCxnSpPr>
        <p:spPr>
          <a:xfrm flipV="1">
            <a:off x="21124863" y="13257213"/>
            <a:ext cx="0" cy="2303462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2823E2C-3314-4C85-80E4-A23B177C80DC}"/>
              </a:ext>
            </a:extLst>
          </p:cNvPr>
          <p:cNvCxnSpPr/>
          <p:nvPr/>
        </p:nvCxnSpPr>
        <p:spPr>
          <a:xfrm flipV="1">
            <a:off x="21124863" y="13257213"/>
            <a:ext cx="0" cy="2303462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F623B387-8D56-4561-B64C-8B925C73032F}"/>
              </a:ext>
            </a:extLst>
          </p:cNvPr>
          <p:cNvSpPr/>
          <p:nvPr/>
        </p:nvSpPr>
        <p:spPr>
          <a:xfrm>
            <a:off x="0" y="0"/>
            <a:ext cx="30708600" cy="115141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572" y="12492197"/>
            <a:ext cx="19576733" cy="3684693"/>
          </a:xfrm>
        </p:spPr>
        <p:txBody>
          <a:bodyPr/>
          <a:lstStyle>
            <a:lvl1pPr algn="r">
              <a:defRPr sz="12593" b="0" spc="504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87949" y="12492197"/>
            <a:ext cx="8061008" cy="3684693"/>
          </a:xfrm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533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1151458" indent="0">
              <a:buNone/>
              <a:defRPr sz="4533">
                <a:solidFill>
                  <a:schemeClr val="tx1">
                    <a:tint val="75000"/>
                  </a:schemeClr>
                </a:solidFill>
              </a:defRPr>
            </a:lvl2pPr>
            <a:lvl3pPr marL="2302916" indent="0">
              <a:buNone/>
              <a:defRPr sz="4030">
                <a:solidFill>
                  <a:schemeClr val="tx1">
                    <a:tint val="75000"/>
                  </a:schemeClr>
                </a:solidFill>
              </a:defRPr>
            </a:lvl3pPr>
            <a:lvl4pPr marL="3454375" indent="0">
              <a:buNone/>
              <a:defRPr sz="3526">
                <a:solidFill>
                  <a:schemeClr val="tx1">
                    <a:tint val="75000"/>
                  </a:schemeClr>
                </a:solidFill>
              </a:defRPr>
            </a:lvl4pPr>
            <a:lvl5pPr marL="4605833" indent="0">
              <a:buNone/>
              <a:defRPr sz="3526">
                <a:solidFill>
                  <a:schemeClr val="tx1">
                    <a:tint val="75000"/>
                  </a:schemeClr>
                </a:solidFill>
              </a:defRPr>
            </a:lvl5pPr>
            <a:lvl6pPr marL="5757291" indent="0">
              <a:buNone/>
              <a:defRPr sz="3526">
                <a:solidFill>
                  <a:schemeClr val="tx1">
                    <a:tint val="75000"/>
                  </a:schemeClr>
                </a:solidFill>
              </a:defRPr>
            </a:lvl6pPr>
            <a:lvl7pPr marL="6908749" indent="0">
              <a:buNone/>
              <a:defRPr sz="3526">
                <a:solidFill>
                  <a:schemeClr val="tx1">
                    <a:tint val="75000"/>
                  </a:schemeClr>
                </a:solidFill>
              </a:defRPr>
            </a:lvl7pPr>
            <a:lvl8pPr marL="8060207" indent="0">
              <a:buNone/>
              <a:defRPr sz="3526">
                <a:solidFill>
                  <a:schemeClr val="tx1">
                    <a:tint val="75000"/>
                  </a:schemeClr>
                </a:solidFill>
              </a:defRPr>
            </a:lvl8pPr>
            <a:lvl9pPr marL="9211666" indent="0">
              <a:buNone/>
              <a:defRPr sz="35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02260182-CC9D-4FAF-868C-249CE148E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43BF319-8BFA-47E4-919D-C494050DF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BCDD7D-830C-42C2-B830-ECEA714FB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8D38824-9D3D-427D-8211-DCCD374B612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32839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9523" y="1473877"/>
            <a:ext cx="24482431" cy="377681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9520" y="5757333"/>
            <a:ext cx="11976354" cy="101329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5600" y="5757333"/>
            <a:ext cx="11976354" cy="101329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07D19D-FC3F-49C0-A268-253F8323F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565E877-5234-41E3-82CA-306C800EE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E02E489-9218-43E4-9D07-242EE9FC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5EFC-CF84-4DAF-866D-F9068D6818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30379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9522" y="5489454"/>
            <a:ext cx="11976354" cy="2072640"/>
          </a:xfrm>
        </p:spPr>
        <p:txBody>
          <a:bodyPr lIns="137160" rIns="137160" anchor="ctr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5793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1151458" indent="0">
              <a:buNone/>
              <a:defRPr sz="5037" b="1"/>
            </a:lvl2pPr>
            <a:lvl3pPr marL="2302916" indent="0">
              <a:buNone/>
              <a:defRPr sz="4533" b="1"/>
            </a:lvl3pPr>
            <a:lvl4pPr marL="3454375" indent="0">
              <a:buNone/>
              <a:defRPr sz="4030" b="1"/>
            </a:lvl4pPr>
            <a:lvl5pPr marL="4605833" indent="0">
              <a:buNone/>
              <a:defRPr sz="4030" b="1"/>
            </a:lvl5pPr>
            <a:lvl6pPr marL="5757291" indent="0">
              <a:buNone/>
              <a:defRPr sz="4030" b="1"/>
            </a:lvl6pPr>
            <a:lvl7pPr marL="6908749" indent="0">
              <a:buNone/>
              <a:defRPr sz="4030" b="1"/>
            </a:lvl7pPr>
            <a:lvl8pPr marL="8060207" indent="0">
              <a:buNone/>
              <a:defRPr sz="4030" b="1"/>
            </a:lvl8pPr>
            <a:lvl9pPr marL="9211666" indent="0">
              <a:buNone/>
              <a:defRPr sz="403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79522" y="7474429"/>
            <a:ext cx="11976354" cy="84158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089549" y="5489454"/>
            <a:ext cx="11976354" cy="2072640"/>
          </a:xfrm>
        </p:spPr>
        <p:txBody>
          <a:bodyPr lIns="137160" rIns="137160" anchor="ctr"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5793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1151458" indent="0">
              <a:buNone/>
              <a:defRPr sz="5037" b="1"/>
            </a:lvl2pPr>
            <a:lvl3pPr marL="2302916" indent="0">
              <a:buNone/>
              <a:defRPr sz="4533" b="1"/>
            </a:lvl3pPr>
            <a:lvl4pPr marL="3454375" indent="0">
              <a:buNone/>
              <a:defRPr sz="4030" b="1"/>
            </a:lvl4pPr>
            <a:lvl5pPr marL="4605833" indent="0">
              <a:buNone/>
              <a:defRPr sz="4030" b="1"/>
            </a:lvl5pPr>
            <a:lvl6pPr marL="5757291" indent="0">
              <a:buNone/>
              <a:defRPr sz="4030" b="1"/>
            </a:lvl6pPr>
            <a:lvl7pPr marL="6908749" indent="0">
              <a:buNone/>
              <a:defRPr sz="4030" b="1"/>
            </a:lvl7pPr>
            <a:lvl8pPr marL="8060207" indent="0">
              <a:buNone/>
              <a:defRPr sz="4030" b="1"/>
            </a:lvl8pPr>
            <a:lvl9pPr marL="9211666" indent="0">
              <a:buNone/>
              <a:defRPr sz="403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089549" y="7474429"/>
            <a:ext cx="11976354" cy="84158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A62F632-7E09-490F-B676-8504FA00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C1CB22-AE55-498C-B7F6-8F427E9BF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AF1E00-5FBF-48C5-B35E-6D8C89B35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CEB8D-4F4A-4A6B-ADEB-53DD71CA67A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2880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71F02D-5F58-4BEF-8212-AF5176935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77F2322-DAA0-4D48-8B5A-294BE01F6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FF342E7-4BCD-4A1C-BCED-64C89ACA3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B57F2-782D-4388-98EE-8AD983C3875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5291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52C075-62F9-48FB-93E8-555AAB93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47B1EE-8902-4728-99A7-BA22AAAFA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587D41-67E0-4141-BFDD-A32FBD4D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6C1205-B71B-41E9-A3FB-3A38A7FBF5D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26782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579522" y="1187504"/>
            <a:ext cx="11055096" cy="4375573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1007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94656" y="2072640"/>
            <a:ext cx="14302530" cy="13057632"/>
          </a:xfrm>
        </p:spPr>
        <p:txBody>
          <a:bodyPr/>
          <a:lstStyle>
            <a:lvl1pPr>
              <a:defRPr sz="6044"/>
            </a:lvl1pPr>
            <a:lvl2pPr>
              <a:defRPr sz="5037"/>
            </a:lvl2pPr>
            <a:lvl3pPr>
              <a:defRPr sz="4030"/>
            </a:lvl3pPr>
            <a:lvl4pPr>
              <a:defRPr sz="4030"/>
            </a:lvl4pPr>
            <a:lvl5pPr>
              <a:defRPr sz="4030"/>
            </a:lvl5pPr>
            <a:lvl6pPr>
              <a:defRPr sz="4030"/>
            </a:lvl6pPr>
            <a:lvl7pPr>
              <a:defRPr sz="4030"/>
            </a:lvl7pPr>
            <a:lvl8pPr>
              <a:defRPr sz="4030"/>
            </a:lvl8pPr>
            <a:lvl9pPr>
              <a:defRPr sz="403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9522" y="5685571"/>
            <a:ext cx="11055096" cy="9475407"/>
          </a:xfrm>
        </p:spPr>
        <p:txBody>
          <a:bodyPr lIns="91440" rIns="91440"/>
          <a:lstStyle>
            <a:lvl1pPr marL="0" indent="0">
              <a:lnSpc>
                <a:spcPct val="108000"/>
              </a:lnSpc>
              <a:spcBef>
                <a:spcPts val="1511"/>
              </a:spcBef>
              <a:buNone/>
              <a:defRPr sz="4030"/>
            </a:lvl1pPr>
            <a:lvl2pPr marL="1151458" indent="0">
              <a:buNone/>
              <a:defRPr sz="3022"/>
            </a:lvl2pPr>
            <a:lvl3pPr marL="2302916" indent="0">
              <a:buNone/>
              <a:defRPr sz="2519"/>
            </a:lvl3pPr>
            <a:lvl4pPr marL="3454375" indent="0">
              <a:buNone/>
              <a:defRPr sz="2267"/>
            </a:lvl4pPr>
            <a:lvl5pPr marL="4605833" indent="0">
              <a:buNone/>
              <a:defRPr sz="2267"/>
            </a:lvl5pPr>
            <a:lvl6pPr marL="5757291" indent="0">
              <a:buNone/>
              <a:defRPr sz="2267"/>
            </a:lvl6pPr>
            <a:lvl7pPr marL="6908749" indent="0">
              <a:buNone/>
              <a:defRPr sz="2267"/>
            </a:lvl7pPr>
            <a:lvl8pPr marL="8060207" indent="0">
              <a:buNone/>
              <a:defRPr sz="2267"/>
            </a:lvl8pPr>
            <a:lvl9pPr marL="9211666" indent="0">
              <a:buNone/>
              <a:defRPr sz="226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0D590A-503E-4F41-B371-B33E2048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C52FB28-613C-4756-A0F3-E21A0AA44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D8AE3C-846B-4C93-BFE1-246D8C2A6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76C21-BCAC-4FDE-927E-B9E0E08665A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4190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AF61C1-98D8-4D54-9228-DF5FACECE65B}"/>
              </a:ext>
            </a:extLst>
          </p:cNvPr>
          <p:cNvCxnSpPr/>
          <p:nvPr/>
        </p:nvCxnSpPr>
        <p:spPr>
          <a:xfrm flipV="1">
            <a:off x="21124863" y="13257213"/>
            <a:ext cx="0" cy="230346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572" y="12492200"/>
            <a:ext cx="19576733" cy="3684693"/>
          </a:xfrm>
        </p:spPr>
        <p:txBody>
          <a:bodyPr/>
          <a:lstStyle>
            <a:lvl1pPr algn="r">
              <a:defRPr sz="12593" spc="504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3"/>
            <a:ext cx="30700923" cy="11514667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tlCol="0">
            <a:normAutofit/>
          </a:bodyPr>
          <a:lstStyle>
            <a:lvl1pPr marL="0" indent="0">
              <a:buNone/>
              <a:defRPr sz="8059"/>
            </a:lvl1pPr>
            <a:lvl2pPr marL="1151458" indent="0">
              <a:buNone/>
              <a:defRPr sz="7052"/>
            </a:lvl2pPr>
            <a:lvl3pPr marL="2302916" indent="0">
              <a:buNone/>
              <a:defRPr sz="6044"/>
            </a:lvl3pPr>
            <a:lvl4pPr marL="3454375" indent="0">
              <a:buNone/>
              <a:defRPr sz="5037"/>
            </a:lvl4pPr>
            <a:lvl5pPr marL="4605833" indent="0">
              <a:buNone/>
              <a:defRPr sz="5037"/>
            </a:lvl5pPr>
            <a:lvl6pPr marL="5757291" indent="0">
              <a:buNone/>
              <a:defRPr sz="5037"/>
            </a:lvl6pPr>
            <a:lvl7pPr marL="6908749" indent="0">
              <a:buNone/>
              <a:defRPr sz="5037"/>
            </a:lvl7pPr>
            <a:lvl8pPr marL="8060207" indent="0">
              <a:buNone/>
              <a:defRPr sz="5037"/>
            </a:lvl8pPr>
            <a:lvl9pPr marL="9211666" indent="0">
              <a:buNone/>
              <a:defRPr sz="5037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87949" y="12492200"/>
            <a:ext cx="8061008" cy="3684693"/>
          </a:xfrm>
        </p:spPr>
        <p:txBody>
          <a:bodyPr lIns="91440" rIns="9144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4533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1151458" indent="0">
              <a:buNone/>
              <a:defRPr sz="3526"/>
            </a:lvl2pPr>
            <a:lvl3pPr marL="2302916" indent="0">
              <a:buNone/>
              <a:defRPr sz="3022"/>
            </a:lvl3pPr>
            <a:lvl4pPr marL="3454375" indent="0">
              <a:buNone/>
              <a:defRPr sz="2519"/>
            </a:lvl4pPr>
            <a:lvl5pPr marL="4605833" indent="0">
              <a:buNone/>
              <a:defRPr sz="2519"/>
            </a:lvl5pPr>
            <a:lvl6pPr marL="5757291" indent="0">
              <a:buNone/>
              <a:defRPr sz="2519"/>
            </a:lvl6pPr>
            <a:lvl7pPr marL="6908749" indent="0">
              <a:buNone/>
              <a:defRPr sz="2519"/>
            </a:lvl7pPr>
            <a:lvl8pPr marL="8060207" indent="0">
              <a:buNone/>
              <a:defRPr sz="2519"/>
            </a:lvl8pPr>
            <a:lvl9pPr marL="9211666" indent="0">
              <a:buNone/>
              <a:defRPr sz="251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19E825D2-AAD7-4270-888A-C6ED515D5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D961E8A-99C1-4957-96F8-EFD4D0F7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0630FD2-F1F0-4ECE-82D8-9C65040B8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285132-8BE4-42CF-84AE-004FCFF0E3E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80308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99C42-9FB1-423C-AF10-18E720C11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688" y="1473200"/>
            <a:ext cx="24482425" cy="3778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F89CF8C-04FC-4905-AA4B-E973E6604A3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579688" y="5757863"/>
            <a:ext cx="24482425" cy="10133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31DCD-7C01-4EA1-9864-7528338B1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579688" y="16297275"/>
            <a:ext cx="5426075" cy="690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19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21525-4231-465D-B964-6312E04050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198350" y="16297275"/>
            <a:ext cx="14863763" cy="690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19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B14BC-CACE-4BC2-8B79-AF80988491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7297063" y="16297275"/>
            <a:ext cx="2452687" cy="69056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500" smtClean="0">
                <a:solidFill>
                  <a:srgbClr val="FFFFFF"/>
                </a:solidFill>
                <a:latin typeface="Tw Cen MT Condensed" panose="020B0606020104020203" pitchFamily="34" charset="0"/>
              </a:defRPr>
            </a:lvl1pPr>
          </a:lstStyle>
          <a:p>
            <a:pPr>
              <a:defRPr/>
            </a:pPr>
            <a:fld id="{C3278FF3-C737-41BC-9D71-5CA7E125167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592B58-A26D-46AD-936C-CE5B62787021}"/>
              </a:ext>
            </a:extLst>
          </p:cNvPr>
          <p:cNvCxnSpPr/>
          <p:nvPr/>
        </p:nvCxnSpPr>
        <p:spPr>
          <a:xfrm flipV="1">
            <a:off x="1919288" y="2081213"/>
            <a:ext cx="0" cy="2303462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24F0E1E4-7988-4FCE-AA0E-7471F4BB600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30708600" cy="17272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812">
              <a:latin typeface="Times" pitchFamily="1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E4A029-8D80-48C8-AA3F-70F3F754F3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887413" y="4187825"/>
            <a:ext cx="9217025" cy="12563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812">
              <a:latin typeface="Times" pitchFamily="16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AF72C4-5E39-4475-BC34-63ACF14F717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753725" y="4187825"/>
            <a:ext cx="9218613" cy="12563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812">
              <a:latin typeface="Times" pitchFamily="16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514A2E-50B5-4771-B2DC-2569BF472D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0564475" y="4187825"/>
            <a:ext cx="9217025" cy="12563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812">
              <a:latin typeface="Times" pitchFamily="16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90" r:id="rId1"/>
    <p:sldLayoutId id="2147483884" r:id="rId2"/>
    <p:sldLayoutId id="2147483891" r:id="rId3"/>
    <p:sldLayoutId id="2147483885" r:id="rId4"/>
    <p:sldLayoutId id="2147483886" r:id="rId5"/>
    <p:sldLayoutId id="2147483887" r:id="rId6"/>
    <p:sldLayoutId id="2147483892" r:id="rId7"/>
    <p:sldLayoutId id="2147483888" r:id="rId8"/>
    <p:sldLayoutId id="2147483893" r:id="rId9"/>
    <p:sldLayoutId id="2147483889" r:id="rId10"/>
    <p:sldLayoutId id="2147483894" r:id="rId11"/>
  </p:sldLayoutIdLst>
  <p:txStyles>
    <p:titleStyle>
      <a:lvl1pPr algn="l" defTabSz="2301875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12500" kern="1200" cap="all" spc="252">
          <a:solidFill>
            <a:srgbClr val="FFFFFF"/>
          </a:solidFill>
          <a:latin typeface="+mj-lt"/>
          <a:ea typeface="+mj-ea"/>
          <a:cs typeface="+mj-cs"/>
        </a:defRPr>
      </a:lvl1pPr>
      <a:lvl2pPr algn="l" defTabSz="2301875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2pPr>
      <a:lvl3pPr algn="l" defTabSz="2301875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3pPr>
      <a:lvl4pPr algn="l" defTabSz="2301875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4pPr>
      <a:lvl5pPr algn="l" defTabSz="2301875" rtl="0" eaLnBrk="0" fontAlgn="base" hangingPunct="0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5pPr>
      <a:lvl6pPr marL="457200" algn="l" defTabSz="2301875" rtl="0" fontAlgn="base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6pPr>
      <a:lvl7pPr marL="914400" algn="l" defTabSz="2301875" rtl="0" fontAlgn="base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7pPr>
      <a:lvl8pPr marL="1371600" algn="l" defTabSz="2301875" rtl="0" fontAlgn="base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8pPr>
      <a:lvl9pPr marL="1828800" algn="l" defTabSz="2301875" rtl="0" fontAlgn="base">
        <a:lnSpc>
          <a:spcPct val="80000"/>
        </a:lnSpc>
        <a:spcBef>
          <a:spcPct val="0"/>
        </a:spcBef>
        <a:spcAft>
          <a:spcPct val="0"/>
        </a:spcAft>
        <a:defRPr sz="12500">
          <a:solidFill>
            <a:srgbClr val="FFFFFF"/>
          </a:solidFill>
          <a:latin typeface="Tw Cen MT Condensed"/>
        </a:defRPr>
      </a:lvl9pPr>
    </p:titleStyle>
    <p:bodyStyle>
      <a:lvl1pPr marL="230188" indent="-230188" algn="l" defTabSz="2301875" rtl="0" eaLnBrk="0" fontAlgn="base" hangingPunct="0">
        <a:lnSpc>
          <a:spcPct val="90000"/>
        </a:lnSpc>
        <a:spcBef>
          <a:spcPts val="3025"/>
        </a:spcBef>
        <a:spcAft>
          <a:spcPts val="5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666750" indent="-344488" algn="l" defTabSz="2301875" rtl="0" eaLnBrk="0" fontAlgn="base" hangingPunct="0">
        <a:lnSpc>
          <a:spcPct val="90000"/>
        </a:lnSpc>
        <a:spcBef>
          <a:spcPts val="500"/>
        </a:spcBef>
        <a:spcAft>
          <a:spcPts val="1013"/>
        </a:spcAft>
        <a:buClr>
          <a:schemeClr val="accent2"/>
        </a:buClr>
        <a:buFont typeface="Wingdings 3" panose="05040102010807070707" pitchFamily="18" charset="2"/>
        <a:buChar char="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127125" indent="-344488" algn="l" defTabSz="2301875" rtl="0" eaLnBrk="0" fontAlgn="base" hangingPunct="0">
        <a:lnSpc>
          <a:spcPct val="90000"/>
        </a:lnSpc>
        <a:spcBef>
          <a:spcPts val="500"/>
        </a:spcBef>
        <a:spcAft>
          <a:spcPts val="1013"/>
        </a:spcAft>
        <a:buClr>
          <a:schemeClr val="accent2"/>
        </a:buClr>
        <a:buFont typeface="Wingdings 3" panose="05040102010807070707" pitchFamily="18" charset="2"/>
        <a:buChar char="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1495425" indent="-344488" algn="l" defTabSz="2301875" rtl="0" eaLnBrk="0" fontAlgn="base" hangingPunct="0">
        <a:lnSpc>
          <a:spcPct val="90000"/>
        </a:lnSpc>
        <a:spcBef>
          <a:spcPts val="500"/>
        </a:spcBef>
        <a:spcAft>
          <a:spcPts val="1013"/>
        </a:spcAft>
        <a:buClr>
          <a:schemeClr val="accent2"/>
        </a:buClr>
        <a:buFont typeface="Wingdings 3" panose="05040102010807070707" pitchFamily="18" charset="2"/>
        <a:buChar char=""/>
        <a:defRPr sz="3500" kern="1200">
          <a:solidFill>
            <a:schemeClr val="tx1"/>
          </a:solidFill>
          <a:latin typeface="+mn-lt"/>
          <a:ea typeface="+mn-ea"/>
          <a:cs typeface="+mn-cs"/>
        </a:defRPr>
      </a:lvl4pPr>
      <a:lvl5pPr marL="1957388" indent="-344488" algn="l" defTabSz="2301875" rtl="0" eaLnBrk="0" fontAlgn="base" hangingPunct="0">
        <a:lnSpc>
          <a:spcPct val="90000"/>
        </a:lnSpc>
        <a:spcBef>
          <a:spcPts val="500"/>
        </a:spcBef>
        <a:spcAft>
          <a:spcPts val="1013"/>
        </a:spcAft>
        <a:buClr>
          <a:schemeClr val="accent2"/>
        </a:buClr>
        <a:buFont typeface="Wingdings 3" panose="05040102010807070707" pitchFamily="18" charset="2"/>
        <a:buChar char=""/>
        <a:defRPr sz="3500" kern="1200">
          <a:solidFill>
            <a:schemeClr val="tx1"/>
          </a:solidFill>
          <a:latin typeface="+mn-lt"/>
          <a:ea typeface="+mn-ea"/>
          <a:cs typeface="+mn-cs"/>
        </a:defRPr>
      </a:lvl5pPr>
      <a:lvl6pPr marL="2302916" indent="-345437" algn="l" defTabSz="2302916" rtl="0" eaLnBrk="1" latinLnBrk="0" hangingPunct="1">
        <a:lnSpc>
          <a:spcPct val="90000"/>
        </a:lnSpc>
        <a:spcBef>
          <a:spcPts val="504"/>
        </a:spcBef>
        <a:spcAft>
          <a:spcPts val="1007"/>
        </a:spcAft>
        <a:buClr>
          <a:schemeClr val="accent2"/>
        </a:buClr>
        <a:buFont typeface="Wingdings 3" pitchFamily="18" charset="2"/>
        <a:buChar char=""/>
        <a:defRPr sz="3526" kern="1200">
          <a:solidFill>
            <a:schemeClr val="tx1"/>
          </a:solidFill>
          <a:latin typeface="+mn-lt"/>
          <a:ea typeface="+mn-ea"/>
          <a:cs typeface="+mn-cs"/>
        </a:defRPr>
      </a:lvl6pPr>
      <a:lvl7pPr marL="2671383" indent="-345437" algn="l" defTabSz="2302916" rtl="0" eaLnBrk="1" latinLnBrk="0" hangingPunct="1">
        <a:lnSpc>
          <a:spcPct val="90000"/>
        </a:lnSpc>
        <a:spcBef>
          <a:spcPts val="504"/>
        </a:spcBef>
        <a:spcAft>
          <a:spcPts val="1007"/>
        </a:spcAft>
        <a:buClr>
          <a:schemeClr val="accent2"/>
        </a:buClr>
        <a:buFont typeface="Wingdings 3" pitchFamily="18" charset="2"/>
        <a:buChar char=""/>
        <a:defRPr sz="3526" kern="1200">
          <a:solidFill>
            <a:schemeClr val="tx1"/>
          </a:solidFill>
          <a:latin typeface="+mn-lt"/>
          <a:ea typeface="+mn-ea"/>
          <a:cs typeface="+mn-cs"/>
        </a:defRPr>
      </a:lvl7pPr>
      <a:lvl8pPr marL="3062879" indent="-345437" algn="l" defTabSz="2302916" rtl="0" eaLnBrk="1" latinLnBrk="0" hangingPunct="1">
        <a:lnSpc>
          <a:spcPct val="90000"/>
        </a:lnSpc>
        <a:spcBef>
          <a:spcPts val="504"/>
        </a:spcBef>
        <a:spcAft>
          <a:spcPts val="1007"/>
        </a:spcAft>
        <a:buClr>
          <a:schemeClr val="accent2"/>
        </a:buClr>
        <a:buFont typeface="Wingdings 3" pitchFamily="18" charset="2"/>
        <a:buChar char=""/>
        <a:defRPr sz="3526" kern="1200">
          <a:solidFill>
            <a:schemeClr val="tx1"/>
          </a:solidFill>
          <a:latin typeface="+mn-lt"/>
          <a:ea typeface="+mn-ea"/>
          <a:cs typeface="+mn-cs"/>
        </a:defRPr>
      </a:lvl8pPr>
      <a:lvl9pPr marL="3431345" indent="-345437" algn="l" defTabSz="2302916" rtl="0" eaLnBrk="1" latinLnBrk="0" hangingPunct="1">
        <a:lnSpc>
          <a:spcPct val="90000"/>
        </a:lnSpc>
        <a:spcBef>
          <a:spcPts val="504"/>
        </a:spcBef>
        <a:spcAft>
          <a:spcPts val="1007"/>
        </a:spcAft>
        <a:buClr>
          <a:schemeClr val="accent2"/>
        </a:buClr>
        <a:buFont typeface="Wingdings 3" pitchFamily="18" charset="2"/>
        <a:buChar char=""/>
        <a:defRPr sz="352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1pPr>
      <a:lvl2pPr marL="1151458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2pPr>
      <a:lvl3pPr marL="2302916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3pPr>
      <a:lvl4pPr marL="3454375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4pPr>
      <a:lvl5pPr marL="4605833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5pPr>
      <a:lvl6pPr marL="5757291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6pPr>
      <a:lvl7pPr marL="6908749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7pPr>
      <a:lvl8pPr marL="8060207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8pPr>
      <a:lvl9pPr marL="9211666" algn="l" defTabSz="2302916" rtl="0" eaLnBrk="1" latinLnBrk="0" hangingPunct="1">
        <a:defRPr sz="45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D7C56B6-5270-4324-8744-CC625E6684D8}"/>
              </a:ext>
            </a:extLst>
          </p:cNvPr>
          <p:cNvSpPr/>
          <p:nvPr/>
        </p:nvSpPr>
        <p:spPr>
          <a:xfrm>
            <a:off x="20535900" y="5024438"/>
            <a:ext cx="9737725" cy="1183163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23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9E641B8-EF13-4FDC-B763-4EF3A8F9E165}"/>
              </a:ext>
            </a:extLst>
          </p:cNvPr>
          <p:cNvSpPr/>
          <p:nvPr/>
        </p:nvSpPr>
        <p:spPr>
          <a:xfrm>
            <a:off x="10685463" y="5024438"/>
            <a:ext cx="9437687" cy="1184433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23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5131968-8074-4D0B-9B46-1927989564C8}"/>
              </a:ext>
            </a:extLst>
          </p:cNvPr>
          <p:cNvSpPr/>
          <p:nvPr/>
        </p:nvSpPr>
        <p:spPr>
          <a:xfrm>
            <a:off x="468313" y="5024438"/>
            <a:ext cx="9664700" cy="118205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IN" sz="1523"/>
          </a:p>
        </p:txBody>
      </p:sp>
      <p:sp>
        <p:nvSpPr>
          <p:cNvPr id="2" name="Rectangle 24">
            <a:extLst>
              <a:ext uri="{FF2B5EF4-FFF2-40B4-BE49-F238E27FC236}">
                <a16:creationId xmlns:a16="http://schemas.microsoft.com/office/drawing/2014/main" id="{438327B3-1A76-4230-8F07-0A55FD3FC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8600" cy="2459038"/>
          </a:xfrm>
          <a:prstGeom prst="rect">
            <a:avLst/>
          </a:prstGeom>
          <a:solidFill>
            <a:schemeClr val="tx1"/>
          </a:solidFill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lIns="553844" tIns="553844" rIns="553844" bIns="553844"/>
          <a:lstStyle/>
          <a:p>
            <a:pPr algn="ctr" defTabSz="468760">
              <a:defRPr/>
            </a:pPr>
            <a:endParaRPr lang="en-US" sz="469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" pitchFamily="16" charset="0"/>
            </a:endParaRPr>
          </a:p>
        </p:txBody>
      </p:sp>
      <p:sp>
        <p:nvSpPr>
          <p:cNvPr id="3" name="Rectangle 26">
            <a:extLst>
              <a:ext uri="{FF2B5EF4-FFF2-40B4-BE49-F238E27FC236}">
                <a16:creationId xmlns:a16="http://schemas.microsoft.com/office/drawing/2014/main" id="{62D5E0EE-172F-44BA-B012-10E4F61B8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406650"/>
            <a:ext cx="30708600" cy="211138"/>
          </a:xfrm>
          <a:prstGeom prst="rect">
            <a:avLst/>
          </a:prstGeom>
          <a:solidFill>
            <a:srgbClr val="AAAAAA"/>
          </a:solidFill>
          <a:ln>
            <a:noFill/>
          </a:ln>
        </p:spPr>
        <p:txBody>
          <a:bodyPr wrap="none" lIns="46892" tIns="23446" rIns="46892" bIns="23446" anchor="ctr"/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 algn="ctr">
              <a:defRPr/>
            </a:pPr>
            <a:endParaRPr lang="en-US" altLang="en-US" sz="1226">
              <a:solidFill>
                <a:schemeClr val="hlink"/>
              </a:solidFill>
            </a:endParaRPr>
          </a:p>
        </p:txBody>
      </p:sp>
      <p:sp>
        <p:nvSpPr>
          <p:cNvPr id="4" name="Rectangle 104">
            <a:extLst>
              <a:ext uri="{FF2B5EF4-FFF2-40B4-BE49-F238E27FC236}">
                <a16:creationId xmlns:a16="http://schemas.microsoft.com/office/drawing/2014/main" id="{037D1E71-166C-4452-8FA2-E56BC6AF4EE5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19269075" y="12587288"/>
            <a:ext cx="6908800" cy="595312"/>
          </a:xfrm>
          <a:prstGeom prst="rect">
            <a:avLst/>
          </a:prstGeom>
          <a:noFill/>
          <a:ln>
            <a:noFill/>
          </a:ln>
        </p:spPr>
        <p:txBody>
          <a:bodyPr rot="10800000" lIns="184615" tIns="184615" rIns="184615" bIns="184615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1439">
              <a:latin typeface="Arial" panose="020B0604020202020204" pitchFamily="34" charset="0"/>
            </a:endParaRPr>
          </a:p>
        </p:txBody>
      </p:sp>
      <p:sp>
        <p:nvSpPr>
          <p:cNvPr id="5" name="Text Box 120">
            <a:extLst>
              <a:ext uri="{FF2B5EF4-FFF2-40B4-BE49-F238E27FC236}">
                <a16:creationId xmlns:a16="http://schemas.microsoft.com/office/drawing/2014/main" id="{D294D3E6-BF98-440C-85A5-182B6D555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790" y="4966942"/>
            <a:ext cx="9664798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3200" b="1" dirty="0">
                <a:latin typeface="Arial" panose="020B0604020202020204" pitchFamily="34" charset="0"/>
              </a:rPr>
              <a:t>Introduction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6" name="Rectangle 128">
            <a:extLst>
              <a:ext uri="{FF2B5EF4-FFF2-40B4-BE49-F238E27FC236}">
                <a16:creationId xmlns:a16="http://schemas.microsoft.com/office/drawing/2014/main" id="{C022464D-F5E3-4EDB-A16E-D45A0B200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0708600" cy="17272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defRPr/>
            </a:pPr>
            <a:endParaRPr lang="en-US" altLang="en-US" sz="1279"/>
          </a:p>
        </p:txBody>
      </p:sp>
      <p:sp>
        <p:nvSpPr>
          <p:cNvPr id="7" name="Text Box 237">
            <a:extLst>
              <a:ext uri="{FF2B5EF4-FFF2-40B4-BE49-F238E27FC236}">
                <a16:creationId xmlns:a16="http://schemas.microsoft.com/office/drawing/2014/main" id="{73383D01-0451-4F4E-9C03-35CB25ACE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1688" y="6908800"/>
            <a:ext cx="768350" cy="288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defRPr/>
            </a:pPr>
            <a:endParaRPr lang="en-US" altLang="en-US" sz="1279"/>
          </a:p>
        </p:txBody>
      </p:sp>
      <p:sp>
        <p:nvSpPr>
          <p:cNvPr id="8" name="Text Box 242">
            <a:extLst>
              <a:ext uri="{FF2B5EF4-FFF2-40B4-BE49-F238E27FC236}">
                <a16:creationId xmlns:a16="http://schemas.microsoft.com/office/drawing/2014/main" id="{1899B242-7F64-496E-8592-1175FD292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9225" y="4694238"/>
            <a:ext cx="1776413" cy="2889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defRPr/>
            </a:pPr>
            <a:endParaRPr lang="en-US" altLang="en-US" sz="1279"/>
          </a:p>
        </p:txBody>
      </p:sp>
      <p:sp>
        <p:nvSpPr>
          <p:cNvPr id="9" name="Text Box 120">
            <a:extLst>
              <a:ext uri="{FF2B5EF4-FFF2-40B4-BE49-F238E27FC236}">
                <a16:creationId xmlns:a16="http://schemas.microsoft.com/office/drawing/2014/main" id="{FA066F8E-B55E-4F63-A3A6-B3E6DBB194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532" y="8495675"/>
            <a:ext cx="9663928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3200" b="1" dirty="0">
                <a:latin typeface="Arial" panose="020B0604020202020204" pitchFamily="34" charset="0"/>
              </a:rPr>
              <a:t>Aim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0" name="Text Box 120">
            <a:extLst>
              <a:ext uri="{FF2B5EF4-FFF2-40B4-BE49-F238E27FC236}">
                <a16:creationId xmlns:a16="http://schemas.microsoft.com/office/drawing/2014/main" id="{92183CBF-16A5-4679-AB61-AFDC7B4CF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949" y="10691436"/>
            <a:ext cx="9663928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3200" b="1" dirty="0">
                <a:latin typeface="Arial" panose="020B0604020202020204" pitchFamily="34" charset="0"/>
              </a:rPr>
              <a:t>Methods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1" name="Text Box 120">
            <a:extLst>
              <a:ext uri="{FF2B5EF4-FFF2-40B4-BE49-F238E27FC236}">
                <a16:creationId xmlns:a16="http://schemas.microsoft.com/office/drawing/2014/main" id="{6AA15F83-1CA3-4E81-8510-C9811A203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8921" y="4983727"/>
            <a:ext cx="9464451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3200" b="1" dirty="0">
                <a:latin typeface="Arial" panose="020B0604020202020204" pitchFamily="34" charset="0"/>
              </a:rPr>
              <a:t>Results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2" name="Text Box 120">
            <a:extLst>
              <a:ext uri="{FF2B5EF4-FFF2-40B4-BE49-F238E27FC236}">
                <a16:creationId xmlns:a16="http://schemas.microsoft.com/office/drawing/2014/main" id="{C9A5FC1C-2EFD-429A-8EB7-424CC67D7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36011" y="5042254"/>
            <a:ext cx="9721080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3200" b="1" dirty="0">
                <a:latin typeface="Arial" panose="020B0604020202020204" pitchFamily="34" charset="0"/>
              </a:rPr>
              <a:t>Discussion</a:t>
            </a:r>
          </a:p>
        </p:txBody>
      </p:sp>
      <p:sp>
        <p:nvSpPr>
          <p:cNvPr id="13" name="Text Box 120">
            <a:extLst>
              <a:ext uri="{FF2B5EF4-FFF2-40B4-BE49-F238E27FC236}">
                <a16:creationId xmlns:a16="http://schemas.microsoft.com/office/drawing/2014/main" id="{EFF53605-4A6C-4B75-B5BD-2FFFF832F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61471" y="14533537"/>
            <a:ext cx="9721080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3200" b="1" dirty="0">
                <a:latin typeface="Arial" panose="020B0604020202020204" pitchFamily="34" charset="0"/>
              </a:rPr>
              <a:t>References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4" name="Rectangle 24">
            <a:extLst>
              <a:ext uri="{FF2B5EF4-FFF2-40B4-BE49-F238E27FC236}">
                <a16:creationId xmlns:a16="http://schemas.microsoft.com/office/drawing/2014/main" id="{793C8096-8533-4FF0-9F5C-E6FE5CEE9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827338"/>
            <a:ext cx="30330775" cy="1866900"/>
          </a:xfrm>
          <a:prstGeom prst="rect">
            <a:avLst/>
          </a:prstGeom>
          <a:solidFill>
            <a:schemeClr val="tx1"/>
          </a:solid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72000" tIns="72000" rIns="72000" bIns="72000"/>
          <a:lstStyle/>
          <a:p>
            <a:pPr algn="ctr" defTabSz="468760">
              <a:defRPr/>
            </a:pPr>
            <a:r>
              <a:rPr lang="en-US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6" charset="0"/>
              </a:rPr>
              <a:t>TITLE-</a:t>
            </a:r>
          </a:p>
          <a:p>
            <a:pPr algn="ctr" defTabSz="468760">
              <a:defRPr/>
            </a:pPr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6" charset="0"/>
              </a:rPr>
              <a:t>Authors-</a:t>
            </a:r>
          </a:p>
          <a:p>
            <a:pPr algn="ctr" defTabSz="468760">
              <a:defRPr/>
            </a:pPr>
            <a:r>
              <a:rPr lang="en-US" sz="2400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6" charset="0"/>
              </a:rPr>
              <a:t>Affilliations</a:t>
            </a:r>
            <a:r>
              <a:rPr lang="en-US" sz="24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6" charset="0"/>
              </a:rPr>
              <a:t>-</a:t>
            </a:r>
          </a:p>
        </p:txBody>
      </p:sp>
      <p:sp>
        <p:nvSpPr>
          <p:cNvPr id="20" name="Text Box 120">
            <a:extLst>
              <a:ext uri="{FF2B5EF4-FFF2-40B4-BE49-F238E27FC236}">
                <a16:creationId xmlns:a16="http://schemas.microsoft.com/office/drawing/2014/main" id="{6AE360A6-6CB9-4356-B617-571362151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61471" y="11578229"/>
            <a:ext cx="9721080" cy="678859"/>
          </a:xfrm>
          <a:prstGeom prst="rect">
            <a:avLst/>
          </a:prstGeom>
          <a:solidFill>
            <a:srgbClr val="812F6C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4615" tIns="92307" rIns="184615" bIns="92307">
            <a:spAutoFit/>
          </a:bodyPr>
          <a:lstStyle>
            <a:lvl1pPr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1pPr>
            <a:lvl2pPr marL="742950" indent="-28575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2pPr>
            <a:lvl3pPr marL="11430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3pPr>
            <a:lvl4pPr marL="16002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4pPr>
            <a:lvl5pPr marL="2057400" indent="-228600" defTabSz="879475"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5pPr>
            <a:lvl6pPr marL="25146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6pPr>
            <a:lvl7pPr marL="29718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7pPr>
            <a:lvl8pPr marL="34290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8pPr>
            <a:lvl9pPr marL="3886200" indent="-228600" defTabSz="8794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ヒラギノ角ゴ Pro W3" pitchFamily="16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GB" altLang="en-US" sz="3200" b="1" dirty="0">
                <a:latin typeface="Arial" panose="020B0604020202020204" pitchFamily="34" charset="0"/>
              </a:rPr>
              <a:t>Conclusion</a:t>
            </a:r>
            <a:endParaRPr lang="en-US" altLang="en-US" sz="3200" b="1" dirty="0">
              <a:latin typeface="Arial" panose="020B06040202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54FD6AE8-1687-49B6-A982-F39434CD56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5226" y="-22536"/>
            <a:ext cx="30708596" cy="2465587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DC39F064-8906-4118-BEE8-5A47AB235319}"/>
              </a:ext>
            </a:extLst>
          </p:cNvPr>
          <p:cNvSpPr/>
          <p:nvPr/>
        </p:nvSpPr>
        <p:spPr bwMode="auto">
          <a:xfrm>
            <a:off x="700672" y="377670"/>
            <a:ext cx="2771775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" pitchFamily="16" charset="0"/>
              </a:rPr>
              <a:t>P001</a:t>
            </a:r>
            <a:endParaRPr lang="en-IN" sz="8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1895</TotalTime>
  <Words>11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Times</vt:lpstr>
      <vt:lpstr>Tw Cen MT</vt:lpstr>
      <vt:lpstr>Tw Cen MT Condensed</vt:lpstr>
      <vt:lpstr>Wingdings 3</vt:lpstr>
      <vt:lpstr>Integral</vt:lpstr>
      <vt:lpstr>PowerPoint Presentation</vt:lpstr>
    </vt:vector>
  </TitlesOfParts>
  <Company>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Medical Illustration Unit</dc:creator>
  <cp:lastModifiedBy>user</cp:lastModifiedBy>
  <cp:revision>229</cp:revision>
  <cp:lastPrinted>2001-08-01T02:48:55Z</cp:lastPrinted>
  <dcterms:created xsi:type="dcterms:W3CDTF">2009-06-13T07:53:24Z</dcterms:created>
  <dcterms:modified xsi:type="dcterms:W3CDTF">2025-11-14T05:40:29Z</dcterms:modified>
</cp:coreProperties>
</file>