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E0A83-538E-42BB-9218-6D221FF9BB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E014C5-7EE8-4EF6-A35B-563A6BA41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A9900-AE44-4AC1-8166-CFE8CDDFC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30932-02B6-4ED3-B5DA-A522AC3D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FA983-AF68-4462-96AC-2807D2875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2452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54885-5F54-4E38-91D1-DE6178BA6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3997E-16D3-466D-9F4B-E76C0292D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8B4E7-E0A2-4641-A00C-C4AE0B0CF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E59C2-C560-426A-BC85-D02895374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E109F-6E31-41F3-AB78-F50C99B0A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5098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28B62B-5C57-4713-9129-FE8D842866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C0F41-F0E1-46D2-9B90-2C7EACD8D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3F9F9-C66B-49B7-A367-519570AFA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E2A06-5B8F-4F99-A355-956C88EB4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81B236-24A1-4840-B241-77FFE5B20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944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3298B-A0E5-49F0-8E4F-B09CAEA17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FC5AE-A87B-4C7B-B07B-222A8C91B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284B0-FAC3-45D7-83C1-DDFA8C633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83C29-761D-454D-B412-0D54AC93F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0706F-EB45-4E44-A3BA-7398F95A1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733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A7DE3-D7D5-4580-8A76-CDE79F9D9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C62064-EEE3-42AC-B4EA-1D2EA44B3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471A1-51AF-4E39-B0CA-B5DB7A2B7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45C52-4E74-41C6-A752-FB2FC892E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B99CE-F391-457E-8C18-123C4E6A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6540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7EB7D-A140-4AE5-8EAA-644C3BC0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A2CBB-1AB9-4A2B-BF69-5183E2736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6E92E3-FE5E-4117-8A88-1BF3E9E2E4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B81DE-1D73-49AA-A602-CE4784909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966BC6-40FB-4782-9C25-AF418BECA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C3DD09-1590-44AE-9EAA-6366449B6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968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3249B-359C-4188-87CB-6A48FF1B0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B4C647-AC9D-4B2D-A8EF-75FA38059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544B21-6023-4F7A-B8D9-3B33D8C43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02F1BA-5893-40CE-8CBA-67C5245885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2F5C68-1530-4FED-8184-1E4584306E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1038F1-E0C1-43B5-B296-8C8DB1436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79F6A-1533-48AE-9B77-93B75CC78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DD3874-AB23-4394-BFF4-E9E87F6A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788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E45D1-2C0A-4F28-86DB-A6E17CFAD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384AA-3077-4F95-8229-7D6D3D6CC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93852E-D1FC-4923-A6CB-29F2281D3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6904CD-33B9-4C73-ACEA-3DC658A31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0591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0B5642-98C6-41D1-944E-DADD11D26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491E23-153C-4C1F-8BB5-F74AA4BF7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A1251-1C7D-4B8A-8287-6307EB98B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678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21889-613B-475A-83D9-14A01667E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7BEBF-3A2B-45DB-901B-C17C2E7F3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84CB6-63D0-4D44-90F4-93642223E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C0701-3910-4AED-A0CD-A4A6F0463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605B41-10C0-4564-B6D5-F5C1D4B0D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C3C370-F0C5-48BA-A095-8E1F59B75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873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B3310-DF59-4D5C-B9A8-134C361AC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B9E460-EF1C-4D3B-A7AC-528C5E132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B78207-C804-4AE3-9DDC-E18BCB3A6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8CAC8-E0D1-4705-8FE7-C743801F7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6E07A-5FB1-4D20-BD2C-4E7C7E69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B2025-ABB1-4199-A2F1-56E56B3AD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3196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4BDD6D-79D6-4EBE-B090-B4813FB50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7A253-B731-4E4F-91D9-45222FD10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06DEF-8ABC-4CAE-BDC1-39E4C85404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22B65-1298-413D-A38C-391D435AB43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30E5F-0B90-4D20-AB6F-7E0AAC17D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8E056-1090-4632-8E60-B28F8AFE4D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E686A-9BFB-45E8-8794-C22095FE10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153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2FC11B-9579-4FF0-A3ED-FC88FDDD5F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14"/>
            <a:ext cx="12192000" cy="68565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3B664A-6135-483C-B656-28870980C21F}"/>
              </a:ext>
            </a:extLst>
          </p:cNvPr>
          <p:cNvSpPr txBox="1"/>
          <p:nvPr/>
        </p:nvSpPr>
        <p:spPr>
          <a:xfrm>
            <a:off x="10183906" y="385482"/>
            <a:ext cx="15688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OP…</a:t>
            </a:r>
            <a:endParaRPr lang="en-IN" sz="4000" dirty="0">
              <a:solidFill>
                <a:schemeClr val="accent1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3240E2-A5C3-46D9-8587-2FCB8C7AB5F2}"/>
              </a:ext>
            </a:extLst>
          </p:cNvPr>
          <p:cNvSpPr txBox="1"/>
          <p:nvPr/>
        </p:nvSpPr>
        <p:spPr>
          <a:xfrm>
            <a:off x="421339" y="1810300"/>
            <a:ext cx="11161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>
                    <a:lumMod val="50000"/>
                  </a:schemeClr>
                </a:solidFill>
              </a:rPr>
              <a:t>Title of Your Study:</a:t>
            </a:r>
            <a:endParaRPr lang="en-IN" sz="25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0A79C1-C07F-4123-ACEB-B6F4B30F4EB2}"/>
              </a:ext>
            </a:extLst>
          </p:cNvPr>
          <p:cNvSpPr txBox="1"/>
          <p:nvPr/>
        </p:nvSpPr>
        <p:spPr>
          <a:xfrm>
            <a:off x="421339" y="3896885"/>
            <a:ext cx="111610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>
                    <a:lumMod val="50000"/>
                  </a:schemeClr>
                </a:solidFill>
              </a:rPr>
              <a:t>Presenter’s Name: </a:t>
            </a:r>
            <a:endParaRPr lang="en-IN" sz="25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501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Amanpreet Singh</dc:creator>
  <cp:lastModifiedBy>user</cp:lastModifiedBy>
  <cp:revision>3</cp:revision>
  <dcterms:created xsi:type="dcterms:W3CDTF">2025-09-03T17:42:47Z</dcterms:created>
  <dcterms:modified xsi:type="dcterms:W3CDTF">2025-11-14T05:52:39Z</dcterms:modified>
</cp:coreProperties>
</file>